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A8A44-9FB0-223C-D05D-95F89845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047B64-A8E2-69C8-AB46-510D27C5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E65-11F4-494D-A372-BD496D74FEB1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ECE981-E389-6064-3EAC-361D45B2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3834BB-9E24-99CC-F0D9-EA3333E9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DD67-63CB-40A9-B167-2D153848F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2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94A215-E154-D8FF-030D-058E9563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F64137-88CF-7D56-4B99-6B9A03DC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3E698E-D6E8-6280-EA20-85FA54CBD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4E65-11F4-494D-A372-BD496D74FEB1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B419B5-E2B8-7B00-9631-B7501A356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4998CE-7AE7-50AD-0BA3-63A86EF26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DD67-63CB-40A9-B167-2D153848F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E78588-38FA-EAB1-AACF-A771808F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29C23C-FBFC-0754-3F69-3E8FF2350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2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84D58D-F820-790E-A673-72A87C1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017699-70D4-D851-314A-BFB776627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95CB14-47C7-742F-FB9E-AA9E551A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48BEB5-0601-7B4C-14D2-94468A6FF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0A0FFE-371B-D1B3-EA6C-17B61334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6B065B-66E0-E29B-F162-904BFC370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2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0AA4B6-A7AD-EF39-3E14-5CBCDFE6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822806-C309-2C65-22EB-DCAE86082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A59E42-2432-20E8-5EB9-30C59C74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88CAB7-8222-D9E7-779A-1969E8AD0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5DD8A0-867D-1FE8-E935-24C117F7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5FDC67-7430-BB9E-BE8A-5D02CCF9A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9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5C1760-7F0D-2F5D-4E12-FA1AF2BC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CBD1AA-2BAF-C379-3892-3C8DA46BF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2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4C2B55-A5C3-CAE3-8149-55C13108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DF1CE3-E666-DFB2-C3A2-19D5A8F2B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BA2B49-31BE-C6DF-398C-977E517D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474D3E-E92C-818A-7F1B-217C9155C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8158FD-A77B-D145-14F5-DEC16A31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A5A352-BC76-8059-492A-295816D20A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342F88-148C-A591-F316-E6ED6123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469150-5114-96E6-25C7-EE05F9206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517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2025-09-17T13:18:10Z</dcterms:created>
  <dcterms:modified xsi:type="dcterms:W3CDTF">2025-09-17T13:18:10Z</dcterms:modified>
</cp:coreProperties>
</file>